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Visieontwikkeling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6 </a:t>
            </a:r>
          </a:p>
          <a:p>
            <a:r>
              <a:rPr lang="nl-NL" dirty="0"/>
              <a:t>14-06-2017</a:t>
            </a:r>
          </a:p>
        </p:txBody>
      </p:sp>
    </p:spTree>
    <p:extLst>
      <p:ext uri="{BB962C8B-B14F-4D97-AF65-F5344CB8AC3E}">
        <p14:creationId xmlns:p14="http://schemas.microsoft.com/office/powerpoint/2010/main" val="268698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Terugblik beleid</a:t>
            </a:r>
          </a:p>
          <a:p>
            <a:r>
              <a:rPr lang="nl-NL" dirty="0"/>
              <a:t>Thema 13 </a:t>
            </a:r>
          </a:p>
          <a:p>
            <a:r>
              <a:rPr lang="nl-NL" dirty="0"/>
              <a:t>Opdrachten uit de Wiki (lesweek 6)</a:t>
            </a:r>
          </a:p>
          <a:p>
            <a:r>
              <a:rPr lang="nl-NL" dirty="0"/>
              <a:t>Werken aan het eindproduct</a:t>
            </a:r>
          </a:p>
        </p:txBody>
      </p:sp>
    </p:spTree>
    <p:extLst>
      <p:ext uri="{BB962C8B-B14F-4D97-AF65-F5344CB8AC3E}">
        <p14:creationId xmlns:p14="http://schemas.microsoft.com/office/powerpoint/2010/main" val="402583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beleid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nl-NL" dirty="0"/>
              <a:t>Het beleid geeft aan hoe de organisatie de missie kan bereiken.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endParaRPr lang="nl-NL" dirty="0"/>
          </a:p>
          <a:p>
            <a:pPr marL="0" indent="0" fontAlgn="base">
              <a:buNone/>
            </a:pPr>
            <a:r>
              <a:rPr lang="nl-NL" u="sng" dirty="0"/>
              <a:t>Beleidsplan</a:t>
            </a:r>
            <a:r>
              <a:rPr lang="nl-NL" dirty="0"/>
              <a:t>: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r>
              <a:rPr lang="nl-NL" dirty="0"/>
              <a:t>Het beleidsplan geeft aan op welke manier de organisatie haar doelen wil bereiken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Visie en de missie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Doelen (beleidsuitgangspunten)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(Financiële) middelen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Organisatiestructuur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Tijdspad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Doelgroepen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endParaRPr lang="nl-NL" dirty="0"/>
          </a:p>
          <a:p>
            <a:pPr marL="0" indent="0" fontAlgn="base">
              <a:buNone/>
            </a:pPr>
            <a:r>
              <a:rPr lang="nl-NL" dirty="0"/>
              <a:t>Beleidsplan is uitgewerkt in deelplannen (personeelsbeleid, arbobeleid, pedagogisch beleid</a:t>
            </a: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163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Thema 13.4 doelen, middelen, activiteiten en tijdpad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Doelen:</a:t>
            </a:r>
          </a:p>
          <a:p>
            <a:pPr marL="0" indent="0">
              <a:buNone/>
            </a:pPr>
            <a:r>
              <a:rPr lang="nl-NL" dirty="0"/>
              <a:t>Hangt samen met de missie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Middelen: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Ruimte en inrichting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Hulpmiddelen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Personeel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Activiteiten: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Dagbestedingsactiviteiten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r>
              <a:rPr lang="nl-NL" dirty="0"/>
              <a:t>Tijdpad: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Gemiddeld is het tijdpad 4 jaar</a:t>
            </a:r>
          </a:p>
        </p:txBody>
      </p:sp>
    </p:spTree>
    <p:extLst>
      <p:ext uri="{BB962C8B-B14F-4D97-AF65-F5344CB8AC3E}">
        <p14:creationId xmlns:p14="http://schemas.microsoft.com/office/powerpoint/2010/main" val="415063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Je kunt op verschillende manieren invloed uitoefenen op het beleid: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Deelnemen aan werkoverleg en vergaderingen</a:t>
            </a:r>
          </a:p>
          <a:p>
            <a:pPr>
              <a:buFontTx/>
              <a:buChar char="-"/>
            </a:pPr>
            <a:r>
              <a:rPr lang="nl-NL" dirty="0"/>
              <a:t>Activiteiten ontwikkelen</a:t>
            </a:r>
          </a:p>
          <a:p>
            <a:pPr>
              <a:buFontTx/>
              <a:buChar char="-"/>
            </a:pPr>
            <a:r>
              <a:rPr lang="nl-NL" dirty="0"/>
              <a:t>Rapporteren over de uitgevoerde werkzaamheden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692" y="4225192"/>
            <a:ext cx="3512145" cy="263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0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13.6 Top-down- en </a:t>
            </a:r>
            <a:r>
              <a:rPr lang="nl-NL" dirty="0" err="1"/>
              <a:t>bottom-upbeleid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u="sng" dirty="0">
                <a:solidFill>
                  <a:schemeClr val="accent1">
                    <a:lumMod val="75000"/>
                  </a:schemeClr>
                </a:solidFill>
              </a:rPr>
              <a:t>Top-down beleid:</a:t>
            </a:r>
          </a:p>
          <a:p>
            <a:r>
              <a:rPr lang="nl-NL" dirty="0"/>
              <a:t>Management neem initiatief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Voordelen:</a:t>
            </a:r>
          </a:p>
          <a:p>
            <a:r>
              <a:rPr lang="nl-NL" dirty="0"/>
              <a:t>Het beleidsplan past bij de visie en missie van het beleid, omdat het hieruit wordt ontwikkeld.</a:t>
            </a:r>
          </a:p>
          <a:p>
            <a:r>
              <a:rPr lang="nl-NL" dirty="0"/>
              <a:t>Je voorkomt dat medewerkers een plan opstellen dat veel tijd kost.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Nadelen:</a:t>
            </a:r>
          </a:p>
          <a:p>
            <a:r>
              <a:rPr lang="nl-NL" dirty="0"/>
              <a:t>Medewerkers voelen zich minder betrokken</a:t>
            </a:r>
          </a:p>
          <a:p>
            <a:r>
              <a:rPr lang="nl-NL" dirty="0"/>
              <a:t>Het management neemt beslissingen formeel. Dit kost veel tijd omdat allerlei mensen zich met het beleidsvoorstel zullen ‘bemoeien’.</a:t>
            </a:r>
          </a:p>
        </p:txBody>
      </p:sp>
    </p:spTree>
    <p:extLst>
      <p:ext uri="{BB962C8B-B14F-4D97-AF65-F5344CB8AC3E}">
        <p14:creationId xmlns:p14="http://schemas.microsoft.com/office/powerpoint/2010/main" val="212151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u="sng" dirty="0">
                <a:solidFill>
                  <a:schemeClr val="accent1">
                    <a:lumMod val="75000"/>
                  </a:schemeClr>
                </a:solidFill>
              </a:rPr>
              <a:t>Bottom-</a:t>
            </a:r>
            <a:r>
              <a:rPr lang="nl-NL" b="1" u="sng" dirty="0" err="1">
                <a:solidFill>
                  <a:schemeClr val="accent1">
                    <a:lumMod val="75000"/>
                  </a:schemeClr>
                </a:solidFill>
              </a:rPr>
              <a:t>upbeleid</a:t>
            </a:r>
            <a:endParaRPr lang="nl-NL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Ontstaat vaak wanneer medewerkers problemen op de werkvloer ervaren. Er is behoefte aan een niet beleidsvoorstel, medewerkers leveren input vanuit de praktijk.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Voordelen:</a:t>
            </a:r>
          </a:p>
          <a:p>
            <a:r>
              <a:rPr lang="nl-NL" dirty="0">
                <a:solidFill>
                  <a:schemeClr val="tx1"/>
                </a:solidFill>
              </a:rPr>
              <a:t>Je maakt gebruik van de kennis, vaardigheden en visie van medewerker. Zij voelen zich hierdoor betrokken.</a:t>
            </a:r>
          </a:p>
          <a:p>
            <a:r>
              <a:rPr lang="nl-NL" dirty="0">
                <a:solidFill>
                  <a:schemeClr val="tx1"/>
                </a:solidFill>
              </a:rPr>
              <a:t>Het beleid past bij de behoefte en visie van medewerkers, waardoor de uitvoering eerder succesvol is.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Nadelen:</a:t>
            </a:r>
          </a:p>
          <a:p>
            <a:r>
              <a:rPr lang="nl-NL" dirty="0">
                <a:solidFill>
                  <a:schemeClr val="tx1"/>
                </a:solidFill>
              </a:rPr>
              <a:t>Er ontstaan wildgroei: veel </a:t>
            </a:r>
            <a:r>
              <a:rPr lang="nl-NL" dirty="0" err="1">
                <a:solidFill>
                  <a:schemeClr val="tx1"/>
                </a:solidFill>
              </a:rPr>
              <a:t>ideeen</a:t>
            </a:r>
            <a:r>
              <a:rPr lang="nl-NL" dirty="0">
                <a:solidFill>
                  <a:schemeClr val="tx1"/>
                </a:solidFill>
              </a:rPr>
              <a:t> waardoor men niet goed tot een beleidsvoorstel kan komen</a:t>
            </a:r>
          </a:p>
          <a:p>
            <a:r>
              <a:rPr lang="nl-NL" dirty="0">
                <a:solidFill>
                  <a:schemeClr val="tx1"/>
                </a:solidFill>
              </a:rPr>
              <a:t>Medewerkers kunnen hoge verwachtingen hebben van hun plannen. En raken teleurgesteld als het management niet akkoord gaat.</a:t>
            </a:r>
          </a:p>
        </p:txBody>
      </p:sp>
    </p:spTree>
    <p:extLst>
      <p:ext uri="{BB962C8B-B14F-4D97-AF65-F5344CB8AC3E}">
        <p14:creationId xmlns:p14="http://schemas.microsoft.com/office/powerpoint/2010/main" val="434189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naar de wiki &gt; periode 2 &gt; visieontwikkeling &gt; lesweek 6</a:t>
            </a:r>
          </a:p>
          <a:p>
            <a:r>
              <a:rPr lang="nl-NL" dirty="0"/>
              <a:t>Maak de opdrachten</a:t>
            </a:r>
          </a:p>
          <a:p>
            <a:r>
              <a:rPr lang="nl-NL" dirty="0"/>
              <a:t>Tijd over? Dan mag je bezig met het eindproduct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333" y="4023651"/>
            <a:ext cx="22479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256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340</Words>
  <Application>Microsoft Office PowerPoint</Application>
  <PresentationFormat>Breedbeeld</PresentationFormat>
  <Paragraphs>65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Visieontwikkeling</vt:lpstr>
      <vt:lpstr>Lesprogramma</vt:lpstr>
      <vt:lpstr>Terugblik beleid</vt:lpstr>
      <vt:lpstr>Thema 13.4 doelen, middelen, activiteiten en tijdpad</vt:lpstr>
      <vt:lpstr>PowerPoint-presentatie</vt:lpstr>
      <vt:lpstr>13.6 Top-down- en bottom-upbeleid</vt:lpstr>
      <vt:lpstr>PowerPoint-presentatie</vt:lpstr>
      <vt:lpstr>Opdrachten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Visieontwikkeling</dc:title>
  <dc:creator>Denise Dobber</dc:creator>
  <cp:lastModifiedBy>Denise Dobber</cp:lastModifiedBy>
  <cp:revision>3</cp:revision>
  <dcterms:created xsi:type="dcterms:W3CDTF">2017-06-13T18:27:50Z</dcterms:created>
  <dcterms:modified xsi:type="dcterms:W3CDTF">2017-06-13T18:51:28Z</dcterms:modified>
</cp:coreProperties>
</file>